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E9B0980-D865-47B3-AAE9-8440BACC5D9A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7011496-44D9-4168-8D6E-EA398E6BE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14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6CAD0B1-7ED4-4965-8E99-23C5CA124F89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2F123ED-FF8F-4931-991B-E0345A273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2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3ED-FF8F-4931-991B-E0345A273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5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3ED-FF8F-4931-991B-E0345A273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49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3ED-FF8F-4931-991B-E0345A273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21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3ED-FF8F-4931-991B-E0345A273A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3ED-FF8F-4931-991B-E0345A273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2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3ED-FF8F-4931-991B-E0345A273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3ED-FF8F-4931-991B-E0345A273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3ED-FF8F-4931-991B-E0345A273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0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3ED-FF8F-4931-991B-E0345A273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01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3ED-FF8F-4931-991B-E0345A273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72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3ED-FF8F-4931-991B-E0345A273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13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23ED-FF8F-4931-991B-E0345A273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May 17,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May 17,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May 17,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61682"/>
          </a:xfrm>
        </p:spPr>
        <p:txBody>
          <a:bodyPr/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983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17,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772400" cy="4702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533399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May 17,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4800" cy="837882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17,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May 17,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May 17,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May 17,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17,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May 17,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17,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4571999"/>
          </a:xfrm>
        </p:spPr>
        <p:txBody>
          <a:bodyPr/>
          <a:lstStyle/>
          <a:p>
            <a:pPr algn="ctr"/>
            <a:r>
              <a:rPr lang="en-US" sz="4000" b="1" dirty="0"/>
              <a:t>THE WHO, WHAT, WHEN, WHERE, WHY, AND HOW TO DETERMINE SAMPLING SITES IN A WATERSHED; AND EVALUATING THE APPROPRIATE PROTOCOL FOR DATA, RECORDS, AND </a:t>
            </a:r>
            <a:r>
              <a:rPr lang="en-US" sz="4000" b="1" dirty="0" smtClean="0"/>
              <a:t>COLLECTION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761682"/>
          </a:xfrm>
        </p:spPr>
        <p:txBody>
          <a:bodyPr>
            <a:normAutofit fontScale="90000"/>
          </a:bodyPr>
          <a:lstStyle/>
          <a:p>
            <a:r>
              <a:rPr lang="en-US" dirty="0"/>
              <a:t>PROTOCOL DATA AND </a:t>
            </a:r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Sample to be collected by </a:t>
            </a:r>
            <a:r>
              <a:rPr lang="en-US" dirty="0" err="1"/>
              <a:t>LaPorte</a:t>
            </a:r>
            <a:r>
              <a:rPr lang="en-US" dirty="0"/>
              <a:t> County Soil &amp; Water Conservation District and the </a:t>
            </a:r>
            <a:r>
              <a:rPr lang="en-US" dirty="0" err="1"/>
              <a:t>LaPorte</a:t>
            </a:r>
            <a:r>
              <a:rPr lang="en-US" dirty="0"/>
              <a:t> County Health Department – two of our stakeholders.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Sample testing to be done by </a:t>
            </a:r>
            <a:r>
              <a:rPr lang="en-US" dirty="0" err="1"/>
              <a:t>LaPorte</a:t>
            </a:r>
            <a:r>
              <a:rPr lang="en-US" dirty="0"/>
              <a:t> County Health Department.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Samples to be tested for E. coli, dissolved oxygen, suspended solids, nitrates, and total phosphorous.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PARAMETERS AND </a:t>
            </a:r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Impairment in the Kankakee River (PCBs and mercury in fish) can not be addressed.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Bank erosion can and is being addressed in both the river and the streams with help from another stakeholder and our match </a:t>
            </a:r>
            <a:r>
              <a:rPr lang="en-US" dirty="0" err="1"/>
              <a:t>sponser</a:t>
            </a:r>
            <a:r>
              <a:rPr lang="en-US" dirty="0"/>
              <a:t>, the Kankakee River Basin Commission (KRBC).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20000" cy="49831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OUR GOAL IS TO PROTECT WATER QUALITY IN THE RIVER AND STREAMS IN THE WATERSHED.  THIS IS CONSISTENT WITH THE CLEAN WATER ACT.  </a:t>
            </a:r>
            <a:r>
              <a:rPr lang="en-US" sz="2800"/>
              <a:t>WE WANT TO MAKE ALL WATERS IN OUR WATERSHED FISHABLE AND SWIMMABLE FOR FUTURE GENERATIONS USE.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 algn="ctr"/>
            <a:r>
              <a:rPr lang="en-US" sz="2800" dirty="0"/>
              <a:t>THANKS FOR YOUR ATTENTION.</a:t>
            </a:r>
          </a:p>
          <a:p>
            <a:pPr algn="ctr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610600" cy="6092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Mill Creek- </a:t>
            </a:r>
            <a:r>
              <a:rPr lang="en-US" sz="2800" dirty="0" err="1" smtClean="0">
                <a:solidFill>
                  <a:schemeClr val="tx1"/>
                </a:solidFill>
              </a:rPr>
              <a:t>KanKaKEE</a:t>
            </a:r>
            <a:r>
              <a:rPr lang="en-US" sz="2800" dirty="0" smtClean="0">
                <a:solidFill>
                  <a:schemeClr val="tx1"/>
                </a:solidFill>
              </a:rPr>
              <a:t> RIVER </a:t>
            </a:r>
            <a:r>
              <a:rPr lang="en-US" sz="2800" dirty="0" err="1" smtClean="0">
                <a:solidFill>
                  <a:schemeClr val="tx1"/>
                </a:solidFill>
              </a:rPr>
              <a:t>wATERSHED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34" y="838200"/>
            <a:ext cx="4269300" cy="559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5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REASON FOR THE PROJECT: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Our Steering Committee chose a location in </a:t>
            </a:r>
            <a:r>
              <a:rPr lang="en-US" sz="2400" dirty="0" err="1"/>
              <a:t>LaPorte</a:t>
            </a:r>
            <a:r>
              <a:rPr lang="en-US" sz="2400" dirty="0"/>
              <a:t> County -- the Kankakee / Mill Creek </a:t>
            </a:r>
            <a:r>
              <a:rPr lang="en-US" sz="2400" dirty="0" smtClean="0"/>
              <a:t>Watershed (HUC </a:t>
            </a:r>
            <a:r>
              <a:rPr lang="en-US" sz="2400" dirty="0"/>
              <a:t>#0712000104). This watershed is huge and contains 130,000 acres, including most of </a:t>
            </a:r>
            <a:r>
              <a:rPr lang="en-US" sz="2400" dirty="0" err="1"/>
              <a:t>LaPorte</a:t>
            </a:r>
            <a:r>
              <a:rPr lang="en-US" sz="2400" dirty="0"/>
              <a:t> County and all of the city of </a:t>
            </a:r>
            <a:r>
              <a:rPr lang="en-US" sz="2400" dirty="0" err="1"/>
              <a:t>LaPorte</a:t>
            </a:r>
            <a:r>
              <a:rPr lang="en-US" sz="2400" dirty="0"/>
              <a:t>, </a:t>
            </a:r>
            <a:r>
              <a:rPr lang="en-US" sz="2400" dirty="0" err="1"/>
              <a:t>LaPorte</a:t>
            </a:r>
            <a:r>
              <a:rPr lang="en-US" sz="2400" dirty="0"/>
              <a:t> County's second largest 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718"/>
            <a:ext cx="7620000" cy="761682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Historical Water Sampling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1"/>
            <a:ext cx="7620000" cy="1219200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IDEM (Leanne </a:t>
            </a:r>
            <a:r>
              <a:rPr lang="en-US" dirty="0" err="1"/>
              <a:t>Whitesell</a:t>
            </a:r>
            <a:r>
              <a:rPr lang="en-US" dirty="0"/>
              <a:t>) helped us identify existing historic sampling sites.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Steering Committee identified the need to review the river and streams for impairments.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895918"/>
            <a:ext cx="7620000" cy="7616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Findings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8862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There are 2 streams and 1 river with known impairments.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E. coli habitat for aquatic life found in 2 streams.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River impairments: PCBs and mercury in fish.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761682"/>
          </a:xfrm>
        </p:spPr>
        <p:txBody>
          <a:bodyPr/>
          <a:lstStyle/>
          <a:p>
            <a:r>
              <a:rPr lang="en-US" dirty="0" smtClean="0"/>
              <a:t>Sampling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7620000" cy="914400"/>
          </a:xfrm>
        </p:spPr>
        <p:txBody>
          <a:bodyPr/>
          <a:lstStyle/>
          <a:p>
            <a:r>
              <a:rPr lang="en-US" dirty="0"/>
              <a:t>IDEM </a:t>
            </a:r>
            <a:r>
              <a:rPr lang="en-US" dirty="0" smtClean="0"/>
              <a:t>had </a:t>
            </a:r>
            <a:r>
              <a:rPr lang="en-US" dirty="0"/>
              <a:t>27 sampling sites with varying amounts of historical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0480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LaPorte</a:t>
            </a:r>
            <a:r>
              <a:rPr lang="en-US" dirty="0"/>
              <a:t> City Wastewater Treatment Plant has an existing sampling site at the outfall of the city treatment plant.  As a stakeholder and </a:t>
            </a:r>
            <a:r>
              <a:rPr lang="en-US" dirty="0" smtClean="0"/>
              <a:t>part</a:t>
            </a:r>
          </a:p>
          <a:p>
            <a:r>
              <a:rPr lang="en-US" dirty="0" err="1" smtClean="0"/>
              <a:t>ner</a:t>
            </a:r>
            <a:r>
              <a:rPr lang="en-US" dirty="0" smtClean="0"/>
              <a:t> </a:t>
            </a:r>
            <a:r>
              <a:rPr lang="en-US" dirty="0"/>
              <a:t>they are willing to share the data.</a:t>
            </a:r>
          </a:p>
        </p:txBody>
      </p:sp>
    </p:spTree>
    <p:extLst>
      <p:ext uri="{BB962C8B-B14F-4D97-AF65-F5344CB8AC3E}">
        <p14:creationId xmlns:p14="http://schemas.microsoft.com/office/powerpoint/2010/main" val="25956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218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City of </a:t>
            </a:r>
            <a:r>
              <a:rPr lang="en-US" dirty="0" err="1" smtClean="0"/>
              <a:t>laporte</a:t>
            </a:r>
            <a:r>
              <a:rPr lang="en-US" dirty="0" smtClean="0"/>
              <a:t> wastewater treatment plant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6" y="1570037"/>
            <a:ext cx="3322108" cy="49831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</a:t>
            </a:r>
            <a:r>
              <a:rPr lang="en-US" dirty="0" smtClean="0"/>
              <a:t>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IDEM SITES – Steering Committee determined we will only use 1 site from each sub watershed for future data collection.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STEERING COMMITTEE – Determined additional site required from outfall of Pine/Stone Lake in the city of </a:t>
            </a:r>
            <a:r>
              <a:rPr lang="en-US" dirty="0" err="1"/>
              <a:t>LaPorte</a:t>
            </a:r>
            <a:r>
              <a:rPr lang="en-US" dirty="0"/>
              <a:t>.  This is the largest recreational lake in the watershed.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err="1"/>
              <a:t>LaPorte</a:t>
            </a:r>
            <a:r>
              <a:rPr lang="en-US" dirty="0"/>
              <a:t> County Health Dept. (a stakeholder and partner) does sampling at the beaches on the recreational lakes in the watershed and will share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Pine lake, </a:t>
            </a:r>
            <a:r>
              <a:rPr lang="en-US" dirty="0" err="1" smtClean="0"/>
              <a:t>laporte</a:t>
            </a:r>
            <a:r>
              <a:rPr lang="en-US" dirty="0" smtClean="0"/>
              <a:t>,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http://www.alco.org/communities/hudson_lake/hudson_lak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49" y="1676400"/>
            <a:ext cx="6137251" cy="40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SITE </a:t>
            </a:r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Steering Committee decided all sites will be located by GPS.  Another stakeholder and partner, the </a:t>
            </a:r>
            <a:r>
              <a:rPr lang="en-US" dirty="0" err="1"/>
              <a:t>LaPorte</a:t>
            </a:r>
            <a:r>
              <a:rPr lang="en-US" dirty="0"/>
              <a:t> County Surveyor, offered to provide this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MP90030915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24177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7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113</TotalTime>
  <Words>502</Words>
  <Application>Microsoft Office PowerPoint</Application>
  <PresentationFormat>On-screen Show (4:3)</PresentationFormat>
  <Paragraphs>56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Essential</vt:lpstr>
      <vt:lpstr>THE WHO, WHAT, WHEN, WHERE, WHY, AND HOW TO DETERMINE SAMPLING SITES IN A WATERSHED; AND EVALUATING THE APPROPRIATE PROTOCOL FOR DATA, RECORDS, AND COLLECTION</vt:lpstr>
      <vt:lpstr>Mill Creek- KanKaKEE RIVER wATERSHED</vt:lpstr>
      <vt:lpstr>REASON FOR THE PROJECT:</vt:lpstr>
      <vt:lpstr>Historical Water Sampling</vt:lpstr>
      <vt:lpstr>Sampling Sites</vt:lpstr>
      <vt:lpstr>City of laporte wastewater treatment plant</vt:lpstr>
      <vt:lpstr>SAMPLING SITES</vt:lpstr>
      <vt:lpstr>Pine lake, laporte, in</vt:lpstr>
      <vt:lpstr>SITE LOCATIONS</vt:lpstr>
      <vt:lpstr>PROTOCOL DATA AND COLLECTIONS</vt:lpstr>
      <vt:lpstr>PARAMETERS AND LIMITATIONS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WHO, WHAT, WHEN, WHERE, WHY, AND HOW TO DETERMINE SAMPLING SITES ON A WATERSHED; AND EVALUATING THE APPROPRIATE PROTOCOL FOR DATA, RECORDS, AND COLLECTIONS</dc:title>
  <dc:creator>Garage</dc:creator>
  <cp:lastModifiedBy>Esman, Laura A</cp:lastModifiedBy>
  <cp:revision>20</cp:revision>
  <cp:lastPrinted>2013-05-15T23:03:19Z</cp:lastPrinted>
  <dcterms:created xsi:type="dcterms:W3CDTF">2013-05-15T22:40:24Z</dcterms:created>
  <dcterms:modified xsi:type="dcterms:W3CDTF">2013-05-17T18:14:19Z</dcterms:modified>
</cp:coreProperties>
</file>